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bin" panose="020B060402020202020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46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0991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slides 10-15 - 15 minutes Google applications or apps are free programs that you can use once you have established a google account. These programs can be used on your chromebook, a computer, or your smartphone.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Differences between email and texting Ask parents if they are using email now?</a:t>
            </a: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 will be getting directions for creating and using your email account, and we will be offering a class onXXXX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Briefly talk about apps –have the users click on the Google icon and then click on  apps icon in the top right corner.  Emphasize Gmail, Drive, Translate, Calendar, maps.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Click on gmail icon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slides 16- Click on gmail icon. Briefly talk about gmail, let them know that if they create a Google account, it will automatically create a gmail address for them too.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End of class 1.  Ask if there are any questions or comments.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0235" y="4848225"/>
            <a:ext cx="1435100" cy="20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866898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579936" y="2324099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71537" y="192088"/>
            <a:ext cx="8162924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2812" y="1905000"/>
            <a:ext cx="3978273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5043487" y="1905000"/>
            <a:ext cx="3979862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8025" y="4724400"/>
            <a:ext cx="1398587" cy="21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 rot="-5400000">
            <a:off x="7551320" y="1645949"/>
            <a:ext cx="2438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 rot="-5400000">
            <a:off x="7586870" y="4048780"/>
            <a:ext cx="23672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30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30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04797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ausd.us/cms/lib5/CA01000471/Centricity/Domain/3966/PM%20English-%20Email%20and%20Google%20Gmail.pptx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Working with Google Applications</a:t>
            </a:r>
            <a:br>
              <a:rPr lang="en-US"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4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24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54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Gmail, a popular email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3874" y="4499105"/>
            <a:ext cx="2126725" cy="1615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871537" y="657225"/>
            <a:ext cx="8162924" cy="1171575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What’s email and why use it?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705562" y="1510275"/>
            <a:ext cx="66627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is short for Electronic mail - a fast, easy, and inexpensive way to communicate with family, friends, and colleagues.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messages are sent from one person to another via a computer or mobile device such as a phone.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is more professional than a text - it is used in business.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email message typically contains text, but can also contain files, images, or music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4675" y="5167000"/>
            <a:ext cx="2410425" cy="1577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>
            <a:spLocks noGrp="1"/>
          </p:cNvSpPr>
          <p:nvPr>
            <p:ph type="sldNum" idx="12"/>
          </p:nvPr>
        </p:nvSpPr>
        <p:spPr>
          <a:xfrm>
            <a:off x="8496188" y="213310"/>
            <a:ext cx="548699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90600" y="731850"/>
            <a:ext cx="6239700" cy="59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EMail Safety Tips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697225" y="1571625"/>
            <a:ext cx="6667500" cy="487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429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off your email account and close the browser completely  when using a public computer.</a:t>
            </a:r>
          </a:p>
          <a:p>
            <a:pPr marL="342900" marR="0" lvl="0" indent="-2286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links in email unless you are certain of the url.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files with the extension</a:t>
            </a:r>
            <a:b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.exe,  .zip, or .scr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email anyone your bank account, social security number or credit card numbers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everything is true – hoaxes sent via email are very common. </a:t>
            </a:r>
          </a:p>
          <a:p>
            <a:pPr marL="342900" marR="0" lvl="0" indent="-2286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Sweepstakes and Surveys.</a:t>
            </a:r>
          </a:p>
          <a:p>
            <a:pPr marL="342900" marR="0" lvl="0" indent="-2286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from or reply to a Spam email.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 idx="4294967295"/>
          </p:nvPr>
        </p:nvSpPr>
        <p:spPr>
          <a:xfrm>
            <a:off x="505925" y="86200"/>
            <a:ext cx="52653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Google Gmail App 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200" y="1457150"/>
            <a:ext cx="8111851" cy="50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 idx="4294967295"/>
          </p:nvPr>
        </p:nvSpPr>
        <p:spPr>
          <a:xfrm>
            <a:off x="440350" y="955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Using Google’s Gmail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125" y="1293125"/>
            <a:ext cx="6563999" cy="3690899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1" name="Shape 131"/>
          <p:cNvSpPr/>
          <p:nvPr/>
        </p:nvSpPr>
        <p:spPr>
          <a:xfrm>
            <a:off x="4757225" y="3246775"/>
            <a:ext cx="451499" cy="402899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Shape 132"/>
          <p:cNvCxnSpPr/>
          <p:nvPr/>
        </p:nvCxnSpPr>
        <p:spPr>
          <a:xfrm rot="10800000" flipH="1">
            <a:off x="4370550" y="3566199"/>
            <a:ext cx="402899" cy="1920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8228" y="557525"/>
            <a:ext cx="987799" cy="54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1045375" y="5244875"/>
            <a:ext cx="5533200" cy="13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*Click on the below link for more information on using Gmail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libri"/>
              <a:buNone/>
            </a:pPr>
            <a:r>
              <a:rPr lang="en-US" sz="22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Email and Google Gmail</a:t>
            </a:r>
            <a:endParaRPr lang="en-US" sz="22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</p:spPr>
        <p:txBody>
          <a:bodyPr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8225" y="1529625"/>
            <a:ext cx="53975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jacency">
  <a:themeElements>
    <a:clrScheme name="Custom 30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318</Words>
  <Application>Microsoft Office PowerPoint</Application>
  <PresentationFormat>On-screen Show (4:3)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Cabin</vt:lpstr>
      <vt:lpstr>Geo</vt:lpstr>
      <vt:lpstr>Cambria</vt:lpstr>
      <vt:lpstr>Adjacency</vt:lpstr>
      <vt:lpstr>Working with Google Applications  Gmail, a popular email</vt:lpstr>
      <vt:lpstr>PowerPoint Presentation</vt:lpstr>
      <vt:lpstr>EMail Safety Tips</vt:lpstr>
      <vt:lpstr>Google Gmail App </vt:lpstr>
      <vt:lpstr>Using Google’s Gmail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Google Applications  Gmail, a popular email</dc:title>
  <cp:lastModifiedBy>Fast, Juanita</cp:lastModifiedBy>
  <cp:revision>2</cp:revision>
  <dcterms:modified xsi:type="dcterms:W3CDTF">2016-03-17T20:18:10Z</dcterms:modified>
</cp:coreProperties>
</file>